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56" r:id="rId2"/>
    <p:sldId id="270" r:id="rId3"/>
    <p:sldId id="261" r:id="rId4"/>
    <p:sldId id="271" r:id="rId5"/>
    <p:sldId id="272" r:id="rId6"/>
    <p:sldId id="257" r:id="rId7"/>
    <p:sldId id="262" r:id="rId8"/>
    <p:sldId id="266" r:id="rId9"/>
    <p:sldId id="263" r:id="rId10"/>
    <p:sldId id="267" r:id="rId11"/>
    <p:sldId id="258" r:id="rId12"/>
    <p:sldId id="259" r:id="rId13"/>
    <p:sldId id="260" r:id="rId14"/>
    <p:sldId id="268" r:id="rId15"/>
    <p:sldId id="264" r:id="rId16"/>
    <p:sldId id="269" r:id="rId17"/>
    <p:sldId id="265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E65BE-CBFC-4C89-AD8D-5B71F122C95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5768E-0B63-42AB-9AC2-42304C3250F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5768E-0B63-42AB-9AC2-42304C3250FD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0"/>
            <a:ext cx="5900192" cy="206084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Чистые воды Прибайкалья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3573016"/>
            <a:ext cx="3672408" cy="2569840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МБОУ СОШ № 35 г. Иркутск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</a:rPr>
              <a:t>Эко-клуб.ру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573016"/>
            <a:ext cx="273412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Мама\мама последнее\газеты\2015\газета\газета м\лэйба СОШ35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25922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Эмблема чистые воды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23907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Мама\мама последнее\фото\эко-знайка в гостях 16.04.2016\4 а эколог рисунок\DSCF8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2807209" cy="384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Мама\мама последнее\фото\эко-знайка в гостях 16.04.2016\4 а эколог рисунок\DSCF84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512" y="3833664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Мама\мама последнее\фото\эко-знайка в гостях 16.04.2016\4 а эколог рисунок\DSCF84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48680"/>
            <a:ext cx="302433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Мама\мама последнее\сканированные\2016\рисунки\Scan 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65104"/>
            <a:ext cx="4716016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Users\МОУ СОШ35\Desktop\водный форум\Scan 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548680"/>
            <a:ext cx="3491880" cy="32649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7704" y="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Конкурсы рисунков и проектов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Агитбригада в подшефном детском саду №83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Мама\мама последнее\фото\1 сентября 2016 детсад\DSCF0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399088" cy="303106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429000"/>
            <a:ext cx="566494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0872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Выступления на НПК и детских </a:t>
            </a:r>
            <a:r>
              <a:rPr lang="ru-RU" sz="2800" b="1" dirty="0" smtClean="0">
                <a:solidFill>
                  <a:srgbClr val="C00000"/>
                </a:solidFill>
              </a:rPr>
              <a:t>форумах по проблеме охраны водных ресурсов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5122665" cy="341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Мама\мама последнее\зеленый флаг\2015\фото для буклета\шаг в будущее младшие школьгики 2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3995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Мама\мама последнее\зеленый флаг\2015\фото для буклета\DSCN14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4968552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Мама\мама последнее\зеленый флаг\2015\фото 2015\DSCN86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243387"/>
            <a:ext cx="3995936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41763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Результаты проведения </a:t>
            </a:r>
            <a:r>
              <a:rPr lang="ru-RU" sz="3200" b="1" dirty="0" smtClean="0">
                <a:solidFill>
                  <a:srgbClr val="C00000"/>
                </a:solidFill>
              </a:rPr>
              <a:t>научно-исследовательской и просветительской работы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23728" cy="389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24744"/>
            <a:ext cx="279169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Мама\мама последнее\сканированные\2016\грамоты 2016 май\Scan 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4784"/>
            <a:ext cx="266429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961" y="2766714"/>
            <a:ext cx="2975039" cy="409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6095496" cy="34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Мама\мама последнее\сканированные\газета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3068960"/>
            <a:ext cx="4533900" cy="363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Мама\мама последнее\зеленый флаг\2015\газета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73016"/>
            <a:ext cx="486003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фото газет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548680"/>
            <a:ext cx="3131840" cy="27363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5776" y="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Публикации в СМИ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5486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Всероссийские уроки «Хранители воды»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752528" cy="317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Мама\мама последнее\хранители воды\осень 2016\хранител\DSCF04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43559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Мама\мама последнее\хранители воды\осень 2016\хранител\DSCF04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486003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Мама\мама последнее\хранители воды\осень 2016\хранител\DSCF04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Мама\мама последнее\хранители воды\осень 2016\hraniteli-vody-3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Мама\мама последнее\хранители воды\осень 2016\хранители конкурс\hraniteli-vody-3-konkur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0"/>
            <a:ext cx="4211960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Мама\мама последнее\фото\урок воды 08.10.15 4 класс\DSCF78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86003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Мама\мама последнее\фото\урок воды 08.10.15 4 класс\DSCF78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42839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Экологическое творчество в начальной школе по теме «Хранители воды»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:\Мама\мама последнее\фото\урок воды 08.10.15 4 класс\DSCF78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349188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Мама\мама последнее\фото\урок воды 08.10.15 4 класс\DSCF78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030588"/>
            <a:ext cx="3448050" cy="28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Мама\мама последнее\фото\урок воды 08.10.15 4 класс\DSCF78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077072"/>
            <a:ext cx="262778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b="1" i="1" dirty="0" smtClean="0">
                <a:solidFill>
                  <a:srgbClr val="002060"/>
                </a:solidFill>
              </a:rPr>
              <a:t>«Множество </a:t>
            </a:r>
            <a:r>
              <a:rPr lang="ru-RU" sz="4400" b="1" i="1" dirty="0" smtClean="0">
                <a:solidFill>
                  <a:srgbClr val="002060"/>
                </a:solidFill>
              </a:rPr>
              <a:t>маленьких дел, которые делаются множеством маленьких людей во многих маленьких местах, могут изменить лицо </a:t>
            </a:r>
            <a:r>
              <a:rPr lang="ru-RU" sz="4400" b="1" i="1" dirty="0" smtClean="0">
                <a:solidFill>
                  <a:srgbClr val="002060"/>
                </a:solidFill>
              </a:rPr>
              <a:t>мира»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  <a:solidFill>
            <a:srgbClr val="00B0F0">
              <a:alpha val="30000"/>
            </a:srgbClr>
          </a:solidFill>
        </p:spPr>
        <p:txBody>
          <a:bodyPr>
            <a:normAutofit/>
          </a:bodyPr>
          <a:lstStyle/>
          <a:p>
            <a:r>
              <a:rPr lang="ru-RU" dirty="0" smtClean="0"/>
              <a:t>2002-2016гг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496944" cy="5760640"/>
          </a:xfrm>
          <a:solidFill>
            <a:srgbClr val="00B0F0">
              <a:alpha val="53000"/>
            </a:srgbClr>
          </a:solidFill>
        </p:spPr>
        <p:txBody>
          <a:bodyPr/>
          <a:lstStyle/>
          <a:p>
            <a:r>
              <a:rPr lang="ru-RU" dirty="0"/>
              <a:t>Падь Долгая — это естественная впадина, которая идет </a:t>
            </a:r>
            <a:r>
              <a:rPr lang="ru-RU" dirty="0" smtClean="0"/>
              <a:t>между микрорайонами Университетский и Первомайский, где располагаются </a:t>
            </a:r>
            <a:r>
              <a:rPr lang="ru-RU" dirty="0"/>
              <a:t>два озера, родники и наш </a:t>
            </a:r>
            <a:r>
              <a:rPr lang="ru-RU" dirty="0" smtClean="0"/>
              <a:t>ручей </a:t>
            </a:r>
            <a:r>
              <a:rPr lang="ru-RU" dirty="0" err="1" smtClean="0"/>
              <a:t>Демьяновка</a:t>
            </a:r>
            <a:endParaRPr lang="ru-RU" dirty="0"/>
          </a:p>
        </p:txBody>
      </p:sp>
      <p:pic>
        <p:nvPicPr>
          <p:cNvPr id="4" name="Picture 7" descr="Pad Dolga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3716338"/>
            <a:ext cx="4344988" cy="2863850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5" name="Picture 8" descr="DSC044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4130675" cy="2979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98072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Болотные растения фильтры от загрязнителей</a:t>
            </a:r>
            <a:endParaRPr lang="ru-RU" sz="3200" b="1" dirty="0"/>
          </a:p>
        </p:txBody>
      </p:sp>
      <p:pic>
        <p:nvPicPr>
          <p:cNvPr id="4098" name="Picture 2" descr="C:\Мама\мама последнее\фото\лес-болото\Изображение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869173" cy="5517232"/>
          </a:xfrm>
          <a:prstGeom prst="rect">
            <a:avLst/>
          </a:prstGeom>
          <a:noFill/>
        </p:spPr>
      </p:pic>
      <p:pic>
        <p:nvPicPr>
          <p:cNvPr id="5" name="Рисунок 4" descr="C:\Мама\мама последнее\фото\лес-болото\Изображение 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21196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2636912"/>
          </a:xfrm>
          <a:solidFill>
            <a:srgbClr val="00B0F0">
              <a:alpha val="43000"/>
            </a:srgbClr>
          </a:solidFill>
        </p:spPr>
        <p:txBody>
          <a:bodyPr/>
          <a:lstStyle/>
          <a:p>
            <a:r>
              <a:rPr lang="ru-RU" dirty="0" smtClean="0">
                <a:latin typeface="Palatino Linotype" pitchFamily="18" charset="0"/>
              </a:rPr>
              <a:t>проведение комплексного исследования реки </a:t>
            </a:r>
            <a:r>
              <a:rPr lang="ru-RU" dirty="0" err="1" smtClean="0">
                <a:latin typeface="Palatino Linotype" pitchFamily="18" charset="0"/>
              </a:rPr>
              <a:t>Демьяновки</a:t>
            </a:r>
            <a:r>
              <a:rPr lang="ru-RU" dirty="0" smtClean="0">
                <a:latin typeface="Palatino Linotype" pitchFamily="18" charset="0"/>
              </a:rPr>
              <a:t> и прилегающих территорий по историческим, гидрологическим, химическим и микробиологическим показателям 2007г.</a:t>
            </a:r>
            <a:endParaRPr lang="ru-RU" dirty="0"/>
          </a:p>
        </p:txBody>
      </p:sp>
      <p:pic>
        <p:nvPicPr>
          <p:cNvPr id="4" name="Picture 5" descr="DSC044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4513833" cy="429309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6" descr="DSC04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1"/>
            <a:ext cx="4499992" cy="431749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564904"/>
          </a:xfrm>
          <a:solidFill>
            <a:srgbClr val="00B0F0">
              <a:alpha val="37000"/>
            </a:srgbClr>
          </a:solidFill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Palatino Linotype" pitchFamily="18" charset="0"/>
              </a:rPr>
              <a:t>вода в озерах по суммарному индексу качества равному 35.66 относится к грязным водам. А вода в роднике по суммарному индексу качества равному 54 свидетельствует о пригодности воды для использования.</a:t>
            </a:r>
            <a:endParaRPr lang="ru-RU" dirty="0"/>
          </a:p>
        </p:txBody>
      </p:sp>
      <p:pic>
        <p:nvPicPr>
          <p:cNvPr id="4" name="Picture 4" descr="DSC044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636912"/>
            <a:ext cx="4321175" cy="324167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pic>
        <p:nvPicPr>
          <p:cNvPr id="5" name="Рисунок 4" descr="C:\Мама\мама последнее\Проект\россия\фото речки\DSC0449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564904"/>
            <a:ext cx="3744416" cy="338437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Ежегодные субботники по очистке речки </a:t>
            </a:r>
            <a:r>
              <a:rPr lang="ru-RU" sz="2800" b="1" dirty="0" err="1" smtClean="0"/>
              <a:t>Демьяновки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2002-2016гг</a:t>
            </a:r>
            <a:endParaRPr lang="ru-RU" sz="28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313452" cy="280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80728"/>
            <a:ext cx="4392488" cy="293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Мама\мама последнее\фото\школа\DSCN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42119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Мама\мама последнее\фото\школа\фото стенд\1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861048"/>
            <a:ext cx="4536504" cy="3021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764704"/>
          </a:xfrm>
        </p:spPr>
        <p:txBody>
          <a:bodyPr/>
          <a:lstStyle/>
          <a:p>
            <a:r>
              <a:rPr lang="ru-RU" dirty="0" smtClean="0"/>
              <a:t>Конкурсы плакатов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572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20688"/>
            <a:ext cx="4860032" cy="315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481379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89040"/>
            <a:ext cx="449999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Уроки экологических знаний</a:t>
            </a:r>
            <a:endParaRPr lang="ru-RU" b="1" dirty="0"/>
          </a:p>
        </p:txBody>
      </p:sp>
      <p:pic>
        <p:nvPicPr>
          <p:cNvPr id="4" name="Содержимое 3" descr="C:\Мама\мама последнее\фото\эко-знайка в гостях 16.04.2016\2 б\DSCF85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7"/>
            <a:ext cx="42839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Мама\мама последнее\фото\эко-знайка в гостях 16.04.2016\2 в\DSCF85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92696"/>
            <a:ext cx="48600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Мама\мама последнее\фото\ЭКОЛ СЕМИНАР\Изображение 5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7799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Мама\мама последнее\фото\ЭКОЛ СЕМИНАР\Изображение 5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429000"/>
            <a:ext cx="53640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5511472" cy="41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73882"/>
            <a:ext cx="4283968" cy="418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15616" y="26064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Обращения к жителям микрорайона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179</Words>
  <Application>Microsoft Office PowerPoint</Application>
  <PresentationFormat>Экран (4:3)</PresentationFormat>
  <Paragraphs>22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Чистые воды Прибайкалья </vt:lpstr>
      <vt:lpstr>2002-2016гг</vt:lpstr>
      <vt:lpstr>Болотные растения фильтры от загрязнителей</vt:lpstr>
      <vt:lpstr>Слайд 4</vt:lpstr>
      <vt:lpstr>Слайд 5</vt:lpstr>
      <vt:lpstr>Ежегодные субботники по очистке речки Демьяновки 2002-2016гг</vt:lpstr>
      <vt:lpstr>Конкурсы плакатов</vt:lpstr>
      <vt:lpstr>Уроки экологических знаний</vt:lpstr>
      <vt:lpstr>Слайд 9</vt:lpstr>
      <vt:lpstr>Слайд 10</vt:lpstr>
      <vt:lpstr>Агитбригада в подшефном детском саду №83</vt:lpstr>
      <vt:lpstr>Выступления на НПК и детских форумах по проблеме охраны водных ресурсов</vt:lpstr>
      <vt:lpstr>Результаты проведения научно-исследовательской и просветительской работы</vt:lpstr>
      <vt:lpstr>Слайд 14</vt:lpstr>
      <vt:lpstr>Всероссийские уроки «Хранители воды»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МОУ СОШ35</dc:creator>
  <cp:lastModifiedBy>МОУ СОШ35</cp:lastModifiedBy>
  <cp:revision>37</cp:revision>
  <dcterms:created xsi:type="dcterms:W3CDTF">2016-10-28T01:26:46Z</dcterms:created>
  <dcterms:modified xsi:type="dcterms:W3CDTF">2016-10-31T11:06:52Z</dcterms:modified>
</cp:coreProperties>
</file>