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0" r:id="rId3"/>
    <p:sldId id="264" r:id="rId4"/>
    <p:sldId id="267" r:id="rId5"/>
    <p:sldId id="268" r:id="rId6"/>
    <p:sldId id="266" r:id="rId7"/>
    <p:sldId id="257" r:id="rId8"/>
    <p:sldId id="258" r:id="rId9"/>
    <p:sldId id="259" r:id="rId10"/>
    <p:sldId id="261" r:id="rId11"/>
    <p:sldId id="263" r:id="rId12"/>
    <p:sldId id="270" r:id="rId13"/>
    <p:sldId id="271" r:id="rId14"/>
    <p:sldId id="272" r:id="rId15"/>
    <p:sldId id="269" r:id="rId16"/>
    <p:sldId id="26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E71A0-115F-475F-956A-55608AD15ECC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538CD-AFFE-4336-ABDC-80E9C4DF0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E71A0-115F-475F-956A-55608AD15ECC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538CD-AFFE-4336-ABDC-80E9C4DF0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E71A0-115F-475F-956A-55608AD15ECC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538CD-AFFE-4336-ABDC-80E9C4DF0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E71A0-115F-475F-956A-55608AD15ECC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538CD-AFFE-4336-ABDC-80E9C4DF0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E71A0-115F-475F-956A-55608AD15ECC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538CD-AFFE-4336-ABDC-80E9C4DF0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E71A0-115F-475F-956A-55608AD15ECC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538CD-AFFE-4336-ABDC-80E9C4DF0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E71A0-115F-475F-956A-55608AD15ECC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538CD-AFFE-4336-ABDC-80E9C4DF0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E71A0-115F-475F-956A-55608AD15ECC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538CD-AFFE-4336-ABDC-80E9C4DF0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E71A0-115F-475F-956A-55608AD15ECC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538CD-AFFE-4336-ABDC-80E9C4DF0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E71A0-115F-475F-956A-55608AD15ECC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538CD-AFFE-4336-ABDC-80E9C4DF0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E71A0-115F-475F-956A-55608AD15ECC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538CD-AFFE-4336-ABDC-80E9C4DF0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E71A0-115F-475F-956A-55608AD15ECC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538CD-AFFE-4336-ABDC-80E9C4DF0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пользователь\Desktop\для вибинара\Логотип 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556792"/>
            <a:ext cx="3445934" cy="3324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Б.Голоустное апрель-2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Гражданское участие в лесовосстановлени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3251"/>
          <a:stretch>
            <a:fillRect/>
          </a:stretch>
        </p:blipFill>
        <p:spPr>
          <a:xfrm>
            <a:off x="0" y="0"/>
            <a:ext cx="9144000" cy="5949280"/>
          </a:xfrm>
        </p:spPr>
      </p:pic>
      <p:sp>
        <p:nvSpPr>
          <p:cNvPr id="4" name="TextBox 3"/>
          <p:cNvSpPr txBox="1"/>
          <p:nvPr/>
        </p:nvSpPr>
        <p:spPr>
          <a:xfrm>
            <a:off x="467544" y="6165304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Гражданское участие в </a:t>
            </a:r>
            <a:r>
              <a:rPr lang="ru-RU" sz="2000" b="1" dirty="0" err="1" smtClean="0"/>
              <a:t>лесовосстановлении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baikal-forum.com/assets/components/gallery/connector.php?action=web/phpthumb&amp;ctx=web&amp;w=800&amp;h=800&amp;zc=0&amp;far=&amp;q=90&amp;src=%2Fassets%2Fgallery%2F16%2F39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3851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55576" y="6165304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II </a:t>
            </a:r>
            <a:r>
              <a:rPr lang="ru-RU" sz="2000" b="1" dirty="0" smtClean="0"/>
              <a:t>Международный водный форум</a:t>
            </a:r>
            <a:endParaRPr lang="ru-RU" sz="20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baikal-forum.com/assets/components/gallery/connector.php?action=web/phpthumb&amp;ctx=web&amp;w=800&amp;h=800&amp;zc=0&amp;far=&amp;q=90&amp;src=%2Fassets%2Fgallery%2F16%2F3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3851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99592" y="548680"/>
            <a:ext cx="72728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Площадка </a:t>
            </a:r>
            <a:r>
              <a:rPr lang="ru-RU" sz="2000" b="1" dirty="0" err="1" smtClean="0"/>
              <a:t>ЭКО-поколение</a:t>
            </a:r>
            <a:endParaRPr lang="ru-RU" sz="20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Экологическое творчество (мастер-классы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</p:spPr>
      </p:pic>
      <p:sp>
        <p:nvSpPr>
          <p:cNvPr id="5" name="TextBox 4"/>
          <p:cNvSpPr txBox="1"/>
          <p:nvPr/>
        </p:nvSpPr>
        <p:spPr>
          <a:xfrm>
            <a:off x="611560" y="6237312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Экологическое творчество. Мастер-классы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YII форум Чистые воды Прибайкаль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623731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V</a:t>
            </a:r>
            <a:r>
              <a:rPr lang="ru-RU" sz="2000" b="1" dirty="0" smtClean="0"/>
              <a:t>II форум общественного</a:t>
            </a:r>
            <a:r>
              <a:rPr lang="en-US" sz="2000" b="1" dirty="0" smtClean="0"/>
              <a:t> </a:t>
            </a:r>
            <a:r>
              <a:rPr lang="ru-RU" sz="2000" b="1" dirty="0" smtClean="0"/>
              <a:t>проекта «Чистые воды Прибайкалья»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7282" t="8134" r="23419" b="4368"/>
          <a:stretch>
            <a:fillRect/>
          </a:stretch>
        </p:blipFill>
        <p:spPr bwMode="auto">
          <a:xfrm>
            <a:off x="0" y="116632"/>
            <a:ext cx="9202937" cy="653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 Международный водных фору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9144000" cy="6095999"/>
          </a:xfr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</a:t>
            </a:r>
            <a:r>
              <a:rPr lang="ru-RU" sz="2400" b="1" dirty="0" smtClean="0"/>
              <a:t> Международный экологический водный форум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Площадка </a:t>
            </a:r>
            <a:r>
              <a:rPr lang="ru-RU" sz="2400" b="1" dirty="0" err="1" smtClean="0"/>
              <a:t>ЭКО-поколение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нижка ЭКО-поколени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484" y="764704"/>
            <a:ext cx="9152484" cy="5229200"/>
          </a:xfrm>
        </p:spPr>
      </p:pic>
      <p:sp>
        <p:nvSpPr>
          <p:cNvPr id="7" name="TextBox 6"/>
          <p:cNvSpPr txBox="1"/>
          <p:nvPr/>
        </p:nvSpPr>
        <p:spPr>
          <a:xfrm>
            <a:off x="827584" y="6237312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Книжка «</a:t>
            </a:r>
            <a:r>
              <a:rPr lang="ru-RU" sz="2000" b="1" dirty="0" err="1" smtClean="0"/>
              <a:t>ЭКО-поколение</a:t>
            </a:r>
            <a:r>
              <a:rPr lang="ru-RU" sz="2000" b="1" dirty="0" smtClean="0"/>
              <a:t>»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резентация книжки 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095999"/>
          </a:xfrm>
        </p:spPr>
      </p:pic>
      <p:sp>
        <p:nvSpPr>
          <p:cNvPr id="5" name="TextBox 4"/>
          <p:cNvSpPr txBox="1"/>
          <p:nvPr/>
        </p:nvSpPr>
        <p:spPr>
          <a:xfrm>
            <a:off x="683568" y="6237312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Презентация книжки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роект Азбука природ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366" y="0"/>
            <a:ext cx="9153366" cy="6093296"/>
          </a:xfrm>
        </p:spPr>
      </p:pic>
      <p:sp>
        <p:nvSpPr>
          <p:cNvPr id="5" name="TextBox 4"/>
          <p:cNvSpPr txBox="1"/>
          <p:nvPr/>
        </p:nvSpPr>
        <p:spPr>
          <a:xfrm>
            <a:off x="1043608" y="6237312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Проект «Азбука природы»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олевые исследован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3366" cy="6093296"/>
          </a:xfrm>
        </p:spPr>
      </p:pic>
      <p:sp>
        <p:nvSpPr>
          <p:cNvPr id="5" name="TextBox 4"/>
          <p:cNvSpPr txBox="1"/>
          <p:nvPr/>
        </p:nvSpPr>
        <p:spPr>
          <a:xfrm>
            <a:off x="323528" y="6237312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Полевые исследования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пользователь\Desktop\для вибинара\DSC04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0868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6237312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Путь в </a:t>
            </a:r>
            <a:r>
              <a:rPr lang="ru-RU" sz="2000" b="1" dirty="0" err="1" smtClean="0"/>
              <a:t>байкаловедение</a:t>
            </a:r>
            <a:endParaRPr lang="ru-RU" sz="20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ользователь\Desktop\для вибинара\eko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пользователь\Desktop\для вибинара\eko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2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47</Words>
  <Application>Microsoft Office PowerPoint</Application>
  <PresentationFormat>Экран (4:3)</PresentationFormat>
  <Paragraphs>12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8</cp:revision>
  <dcterms:created xsi:type="dcterms:W3CDTF">2018-12-06T09:21:32Z</dcterms:created>
  <dcterms:modified xsi:type="dcterms:W3CDTF">2018-12-06T10:45:12Z</dcterms:modified>
</cp:coreProperties>
</file>