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D2CF5-7F98-473E-8FA1-75C2E3C17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4E4948-886D-4BA1-A442-728C74A80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8E6B2-C68E-4577-B10E-E0E5B929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A5646-4BC8-4C2D-8826-DD9ADC63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93B7F-5277-4EE8-9D6A-06F37859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1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DE704-7DF2-4F81-8F26-E24618A4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E8262B-7F73-4A8A-B3F9-7E8DF2ECE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BA48E-A87B-4F65-AF9E-80DD248D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26B6-B23A-404B-AD54-4F44674C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07D51-CBF7-48C1-889F-986DF81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38E138-009F-48AB-BE3F-023EF2BE0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DCDEF-6CBE-4455-B59F-AE7785A3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B331C-7C73-41C6-AFD9-11D4A33A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C31EB-F0E8-449E-A455-3AE2ADA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1C195-EC64-4F50-94A4-2FD03D60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0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A84C7-7145-47E8-BA4E-25EC56ED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B1D66-9F41-40C9-A5E4-5D090237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7309C-542C-4587-BB04-F0FDF26F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FD88E-A839-4B24-A462-2934DAC3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35F5F-1898-4157-B06D-7A793CD1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5AE9-086F-4192-8488-B364725F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5254EE-02FB-4BFD-8FEF-2B455141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5D54C-F8C3-4875-ACD5-F596CDC8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0593E8-0AED-4C59-B940-A3188404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2D0CA-0FBD-4BD3-AAC3-3FBDA5F8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A4D31-1177-43CF-B227-DFCCA189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761DA-0D1D-41E3-8900-B511F3113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A1EA1-E2E1-4A64-AF3A-23D1ACCE8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68FDE-22FA-48C5-8D67-FF1606B6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079FFD-CBEB-49A6-A629-912DF781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738FD8-81BB-45B1-A983-2BE3B9D8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8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8A0C0-A8EB-4598-816E-01AA4946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D54941-7C3A-417D-91AF-20F07C58B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53F238-78F4-4E69-81E1-4ECAD1EC4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DDDB3B-E98E-400B-A43C-EA05F56F1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332B58-B877-4AB6-9D4B-1EBC34B1D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F11C56-C4F6-4F10-98AF-81C9AFB0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A8CB97-08F9-4408-98A0-D8C45B80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3D4658-33D9-41E1-8321-11103C7C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A1D9E-3541-4D9B-B4F8-B1B9E8BE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7318CC-B412-4C3A-AE3A-B3E92BE3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22C08A-75A6-41E3-94F3-B847285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2A8F42-3B93-4793-BCB0-3348329C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2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75D374-E185-4826-B70C-26E0B081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77ABB0-7A21-4A5F-B388-157632B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50C202-301C-4D9B-A011-6112A174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D2AB3-457C-45D2-86F7-D17E8901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F7A40-7080-4FF1-A903-EE9D4D59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C994B-C4BE-4B5E-BE52-EA81B2846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E7DE49-7D61-4E2E-A317-67F895DE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F45B2-A143-4EBF-A78A-BCE969BA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5D9EF6-89F6-4807-B3F5-CBA83475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1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E6676-9412-44AA-B39E-F6FBC06B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26B018-415E-47BE-810C-2E4D1B1C8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2A762D-05B6-428C-B6C1-262C277E7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63733-4CAF-4CC4-AFFD-8C10FFFD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3701B-A39A-470A-BF86-7C9C78A9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A85072-55AB-4219-9E19-89D48B37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8CC40-2362-4B59-AED8-4D0E7891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8B6E8-7352-4EA2-BDD3-3C7454969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9AC9A4-867D-45B7-9173-4097D402F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AC24-4859-40DA-A0E0-C51D0F06F23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C3854-758B-43A4-9DF1-2DD50CCAE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0464DD-7768-409A-9F34-3CED0C39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60463-BFBC-4381-91D8-378C162BA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7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056419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FF7F3-844E-4F1C-B768-395A929CD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2377"/>
            <a:ext cx="9144000" cy="2387600"/>
          </a:xfrm>
        </p:spPr>
        <p:txBody>
          <a:bodyPr/>
          <a:lstStyle/>
          <a:p>
            <a:r>
              <a:rPr lang="ru-RU" dirty="0"/>
              <a:t>Рекомендации </a:t>
            </a:r>
            <a:br>
              <a:rPr lang="ru-RU" dirty="0"/>
            </a:br>
            <a:r>
              <a:rPr lang="ru-RU" dirty="0"/>
              <a:t>автора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939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91100-E0A5-129E-6DF5-892A24A7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en-US" dirty="0"/>
              <a:t>/</a:t>
            </a:r>
            <a:r>
              <a:rPr lang="ru-RU" dirty="0"/>
              <a:t>5. Как получить отличные оценки?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DC22C-DCBA-A1D2-D1CB-DD679129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5786"/>
            <a:ext cx="10058400" cy="3597842"/>
          </a:xfrm>
        </p:spPr>
        <p:txBody>
          <a:bodyPr>
            <a:normAutofit/>
          </a:bodyPr>
          <a:lstStyle/>
          <a:p>
            <a:pPr marL="431800" indent="-342900">
              <a:lnSpc>
                <a:spcPct val="100000"/>
              </a:lnSpc>
            </a:pPr>
            <a:r>
              <a:rPr lang="ru-RU" sz="2400" b="1" dirty="0"/>
              <a:t>Первая «пятёрка» </a:t>
            </a:r>
            <a:r>
              <a:rPr lang="ru-RU" sz="2400" dirty="0"/>
              <a:t>– за знание фактов о Байкале. </a:t>
            </a:r>
            <a:br>
              <a:rPr lang="ru-RU" sz="2400" dirty="0"/>
            </a:br>
            <a:r>
              <a:rPr lang="ru-RU" sz="2400" dirty="0"/>
              <a:t>5 пропусков – 5 фактов – 5 баллов. </a:t>
            </a:r>
          </a:p>
          <a:p>
            <a:pPr marL="431800" indent="-342900">
              <a:lnSpc>
                <a:spcPct val="100000"/>
              </a:lnSpc>
            </a:pPr>
            <a:r>
              <a:rPr lang="ru-RU" sz="2400" b="1" dirty="0"/>
              <a:t>Вторая «пятёрка» </a:t>
            </a:r>
            <a:r>
              <a:rPr lang="ru-RU" sz="2400" dirty="0"/>
              <a:t>– за грамотность (орфография + пунктуация).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808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E0A52-54C2-0D9C-79B0-9ED9E8E5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поставить оценку за грамотность?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78A44-095E-C03E-E18D-2835390AD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3214"/>
            <a:ext cx="10058400" cy="4023360"/>
          </a:xfrm>
        </p:spPr>
        <p:txBody>
          <a:bodyPr>
            <a:noAutofit/>
          </a:bodyPr>
          <a:lstStyle/>
          <a:p>
            <a:r>
              <a:rPr lang="ru-RU" sz="2400" dirty="0"/>
              <a:t>Для </a:t>
            </a:r>
            <a:r>
              <a:rPr lang="ru-RU" sz="2400" b="1" dirty="0"/>
              <a:t>«пятёрки» </a:t>
            </a:r>
            <a:r>
              <a:rPr lang="ru-RU" sz="2400" dirty="0"/>
              <a:t>допускается всего 1 пунктуационная ошибка и ни одной орфографической. </a:t>
            </a:r>
          </a:p>
          <a:p>
            <a:r>
              <a:rPr lang="ru-RU" sz="2400" dirty="0"/>
              <a:t>Чтобы получить </a:t>
            </a:r>
            <a:r>
              <a:rPr lang="ru-RU" sz="2400" b="1" dirty="0"/>
              <a:t>оценку «4»</a:t>
            </a:r>
            <a:r>
              <a:rPr lang="ru-RU" sz="2400" dirty="0"/>
              <a:t>, можно допустить до 4 пунктуационных ошибок включительно, не допустив ни одной орфографической; допустить до 3 пунктуационных ошибок включительно и 1 орфографическую или допустить до 2 пунктуационных и до 2 орфографических ошибок включительно. </a:t>
            </a:r>
          </a:p>
          <a:p>
            <a:r>
              <a:rPr lang="ru-RU" sz="2400" dirty="0"/>
              <a:t>Максимальное количество допустимых ошибок на </a:t>
            </a:r>
            <a:r>
              <a:rPr lang="ru-RU" sz="2400" b="1" dirty="0"/>
              <a:t>оценку «3» </a:t>
            </a:r>
            <a:r>
              <a:rPr lang="ru-RU" sz="2400" dirty="0"/>
              <a:t>– 8 пунктуационных и/или орфографических. </a:t>
            </a:r>
          </a:p>
          <a:p>
            <a:r>
              <a:rPr lang="ru-RU" sz="2400" dirty="0"/>
              <a:t>Если ошибок больше, </a:t>
            </a:r>
            <a:r>
              <a:rPr lang="ru-RU" sz="2400" b="1" dirty="0"/>
              <a:t>оценка «2»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7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91100-E0A5-129E-6DF5-892A24A7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/>
          <a:lstStyle/>
          <a:p>
            <a:r>
              <a:rPr lang="ru-RU" dirty="0"/>
              <a:t>Какие темы стоит повторить?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DC22C-DCBA-A1D2-D1CB-DD679129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83382"/>
            <a:ext cx="10298307" cy="4466576"/>
          </a:xfrm>
        </p:spPr>
        <p:txBody>
          <a:bodyPr>
            <a:normAutofit/>
          </a:bodyPr>
          <a:lstStyle/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Н</a:t>
            </a:r>
            <a:r>
              <a:rPr lang="en-US" sz="2400" dirty="0"/>
              <a:t>/</a:t>
            </a:r>
            <a:r>
              <a:rPr lang="ru-RU" sz="2400" dirty="0"/>
              <a:t>НН в разных частях речи;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правописание корней и приставок; 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правописание НЕ</a:t>
            </a:r>
            <a:r>
              <a:rPr lang="en-US" sz="2400" dirty="0"/>
              <a:t>/</a:t>
            </a:r>
            <a:r>
              <a:rPr lang="ru-RU" sz="2400" dirty="0"/>
              <a:t>НИ с разными частями речи; 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знаки препинания при однородных членах предложения; 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знаки препинания в сложных предложениях; 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тире между подлежащим и сказуемым; 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оформление прямой речи, цитат.</a:t>
            </a:r>
          </a:p>
        </p:txBody>
      </p:sp>
    </p:spTree>
    <p:extLst>
      <p:ext uri="{BB962C8B-B14F-4D97-AF65-F5344CB8AC3E}">
        <p14:creationId xmlns:p14="http://schemas.microsoft.com/office/powerpoint/2010/main" val="183869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91100-E0A5-129E-6DF5-892A24A7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4785" cy="1450757"/>
          </a:xfrm>
        </p:spPr>
        <p:txBody>
          <a:bodyPr/>
          <a:lstStyle/>
          <a:p>
            <a:r>
              <a:rPr lang="ru-RU" dirty="0"/>
              <a:t>Обратите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DC22C-DCBA-A1D2-D1CB-DD679129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83382"/>
            <a:ext cx="3548293" cy="4466576"/>
          </a:xfrm>
        </p:spPr>
        <p:txBody>
          <a:bodyPr>
            <a:normAutofit/>
          </a:bodyPr>
          <a:lstStyle/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Бенедикт </a:t>
            </a:r>
            <a:r>
              <a:rPr lang="ru-RU" sz="2400" dirty="0" err="1"/>
              <a:t>Дыбовский</a:t>
            </a:r>
            <a:r>
              <a:rPr lang="ru-RU" sz="2400" dirty="0"/>
              <a:t>; 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Иван Черский; 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Григорий </a:t>
            </a:r>
            <a:r>
              <a:rPr lang="ru-RU" sz="2400" dirty="0" err="1"/>
              <a:t>Галазий</a:t>
            </a:r>
            <a:r>
              <a:rPr lang="ru-RU" sz="2400" dirty="0"/>
              <a:t>;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Валентин Распутин;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Листвянка;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Порт Байкал;</a:t>
            </a:r>
          </a:p>
          <a:p>
            <a:pPr>
              <a:tabLst>
                <a:tab pos="354013" algn="l"/>
                <a:tab pos="452438" algn="l"/>
              </a:tabLst>
            </a:pPr>
            <a:r>
              <a:rPr lang="ru-RU" sz="2400" dirty="0"/>
              <a:t>Байкальский музей.</a:t>
            </a:r>
          </a:p>
          <a:p>
            <a:pPr>
              <a:tabLst>
                <a:tab pos="354013" algn="l"/>
                <a:tab pos="452438" algn="l"/>
              </a:tabLst>
            </a:pPr>
            <a:endParaRPr lang="ru-RU" sz="24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3FA9146-2473-41FC-BB1A-DD0BB974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87" y="918419"/>
            <a:ext cx="2949204" cy="19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228AF-B541-4812-B0EB-E0A525AA8F6F}"/>
              </a:ext>
            </a:extLst>
          </p:cNvPr>
          <p:cNvSpPr txBox="1"/>
          <p:nvPr/>
        </p:nvSpPr>
        <p:spPr>
          <a:xfrm>
            <a:off x="7098687" y="5293250"/>
            <a:ext cx="6430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Фото с сайта «Википедия».</a:t>
            </a:r>
            <a:br>
              <a:rPr lang="ru-RU" sz="1200" dirty="0"/>
            </a:br>
            <a:r>
              <a:rPr lang="ru-RU" sz="1200" dirty="0"/>
              <a:t>Авторство: Bogdanov-62. Собственная работа, CC BY-SA 3.0, </a:t>
            </a:r>
            <a:r>
              <a:rPr lang="ru-RU" sz="1200" dirty="0">
                <a:hlinkClick r:id="rId3"/>
              </a:rPr>
              <a:t>https://commons.wikimedia.org/w/index.php?curid=20564198</a:t>
            </a:r>
            <a:r>
              <a:rPr lang="ru-RU" sz="1200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4F4E3C3-8A01-457D-B9B9-6E72CC31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88" y="3482998"/>
            <a:ext cx="2949204" cy="16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6ECE3-1D3A-41D3-B3FA-C935DFA54B84}"/>
              </a:ext>
            </a:extLst>
          </p:cNvPr>
          <p:cNvSpPr txBox="1"/>
          <p:nvPr/>
        </p:nvSpPr>
        <p:spPr>
          <a:xfrm>
            <a:off x="7098687" y="2929956"/>
            <a:ext cx="643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Фото с сайта «Википедия»</a:t>
            </a:r>
          </a:p>
        </p:txBody>
      </p:sp>
    </p:spTree>
    <p:extLst>
      <p:ext uri="{BB962C8B-B14F-4D97-AF65-F5344CB8AC3E}">
        <p14:creationId xmlns:p14="http://schemas.microsoft.com/office/powerpoint/2010/main" val="3233690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249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Рекомендации  автора текста</vt:lpstr>
      <vt:lpstr>5/5. Как получить отличные оценки?</vt:lpstr>
      <vt:lpstr>Как поставить оценку за грамотность?</vt:lpstr>
      <vt:lpstr>Какие темы стоит повторить?</vt:lpstr>
      <vt:lpstr>Обратите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Байкальский экологический диктант</dc:title>
  <dc:creator>Анна Масленникова</dc:creator>
  <cp:lastModifiedBy>Anna</cp:lastModifiedBy>
  <cp:revision>7</cp:revision>
  <dcterms:created xsi:type="dcterms:W3CDTF">2022-05-05T00:17:00Z</dcterms:created>
  <dcterms:modified xsi:type="dcterms:W3CDTF">2024-04-17T09:08:40Z</dcterms:modified>
</cp:coreProperties>
</file>