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6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tint val="66000"/>
                <a:satMod val="160000"/>
              </a:schemeClr>
            </a:gs>
            <a:gs pos="6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642" y="369530"/>
            <a:ext cx="6684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МОУ ИРМО «</a:t>
            </a:r>
            <a:r>
              <a:rPr lang="ru-RU" sz="3600" b="1" dirty="0" err="1" smtClean="0">
                <a:solidFill>
                  <a:schemeClr val="bg1"/>
                </a:solidFill>
              </a:rPr>
              <a:t>Листвянская</a:t>
            </a:r>
            <a:r>
              <a:rPr lang="ru-RU" sz="3600" b="1" dirty="0" smtClean="0">
                <a:solidFill>
                  <a:schemeClr val="bg1"/>
                </a:solidFill>
              </a:rPr>
              <a:t> СОШ»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153644">
            <a:off x="500856" y="3544137"/>
            <a:ext cx="6287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Мы с Байкала !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00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87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701689">
            <a:off x="5004048" y="4509120"/>
            <a:ext cx="2160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                     </a:t>
            </a:r>
            <a:r>
              <a:rPr lang="ru-RU" sz="2000" b="1" dirty="0" smtClean="0">
                <a:solidFill>
                  <a:schemeClr val="bg1"/>
                </a:solidFill>
              </a:rPr>
              <a:t>ЭКОБОТ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32656"/>
            <a:ext cx="32876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ЭКО</a:t>
            </a:r>
            <a:r>
              <a:rPr lang="ru-RU" sz="3600" dirty="0" err="1" smtClean="0">
                <a:solidFill>
                  <a:schemeClr val="bg1"/>
                </a:solidFill>
              </a:rPr>
              <a:t>логический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dirty="0" smtClean="0">
                <a:solidFill>
                  <a:schemeClr val="bg1"/>
                </a:solidFill>
              </a:rPr>
              <a:t>айкальский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600" b="1" dirty="0" err="1" smtClean="0">
                <a:solidFill>
                  <a:schemeClr val="bg1"/>
                </a:solidFill>
              </a:rPr>
              <a:t>ОТ</a:t>
            </a:r>
            <a:r>
              <a:rPr lang="ru-RU" sz="3600" dirty="0" err="1" smtClean="0">
                <a:solidFill>
                  <a:schemeClr val="bg1"/>
                </a:solidFill>
              </a:rPr>
              <a:t>ряд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617" y="3339569"/>
            <a:ext cx="46474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Всё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вперёд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и вперёд</a:t>
            </a:r>
            <a:r>
              <a:rPr lang="en-US" sz="2800" dirty="0" smtClean="0">
                <a:solidFill>
                  <a:schemeClr val="bg1"/>
                </a:solidFill>
                <a:latin typeface="Monotype Corsiva" pitchFamily="66" charset="0"/>
              </a:rPr>
              <a:t>,</a:t>
            </a:r>
            <a:endParaRPr lang="ru-RU" sz="28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Наш корабль 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плывёт</a:t>
            </a:r>
            <a:r>
              <a:rPr lang="en-US" sz="5400" dirty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5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На 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байкальской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 волне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>Всех ребят 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соберёт</a:t>
            </a:r>
            <a:r>
              <a:rPr lang="en-US" sz="5400" dirty="0" smtClean="0">
                <a:solidFill>
                  <a:schemeClr val="bg1"/>
                </a:solidFill>
                <a:latin typeface="Monotype Corsiva" pitchFamily="66" charset="0"/>
              </a:rPr>
              <a:t>!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9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5373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404664"/>
            <a:ext cx="5355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Экологические победы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" y="3645024"/>
            <a:ext cx="4494395" cy="2895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9" y="1052736"/>
            <a:ext cx="460851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52" y="1268760"/>
            <a:ext cx="3497580" cy="5016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283295"/>
            <a:ext cx="61654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ДАВАЙТЕ 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</a:rPr>
              <a:t>жить  ЧИСТО 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1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857" y="5733256"/>
            <a:ext cx="5904656" cy="1008112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Природа нам даёт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3575">
            <a:off x="-61761" y="3561058"/>
            <a:ext cx="3521365" cy="2641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27910"/>
            <a:ext cx="4188483" cy="23592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0313"/>
            <a:ext cx="4434083" cy="2497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3668">
            <a:off x="5169775" y="872135"/>
            <a:ext cx="357948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4016"/>
            <a:ext cx="5472609" cy="543771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7" y="4460307"/>
            <a:ext cx="3077377" cy="208823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67" y="144016"/>
            <a:ext cx="3077377" cy="23080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452049"/>
            <a:ext cx="3143140" cy="2008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8520" y="5656337"/>
            <a:ext cx="62055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Красота</a:t>
            </a:r>
            <a:r>
              <a:rPr lang="en-US" sz="4400" dirty="0" smtClean="0">
                <a:solidFill>
                  <a:schemeClr val="bg1"/>
                </a:solidFill>
                <a:latin typeface="Monotype Corsiva" pitchFamily="66" charset="0"/>
              </a:rPr>
              <a:t>, </a:t>
            </a:r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созданная нами…</a:t>
            </a:r>
            <a:endParaRPr lang="ru-RU" sz="44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7" y="599130"/>
            <a:ext cx="3600401" cy="12456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Наши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 ЭкоПроекты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4827678" cy="32240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820" y="214214"/>
            <a:ext cx="3249652" cy="2999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941" y="3202042"/>
            <a:ext cx="2405853" cy="3467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6" y="3729324"/>
            <a:ext cx="3315168" cy="2564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28" y="55110"/>
            <a:ext cx="2488288" cy="33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3" y="836713"/>
            <a:ext cx="4824535" cy="2821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3" y="836712"/>
            <a:ext cx="3761884" cy="25973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24" y="3773850"/>
            <a:ext cx="4947876" cy="27831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90" y="3503325"/>
            <a:ext cx="3765686" cy="30537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50721"/>
            <a:ext cx="905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ЭкоУроки на природе и в Байкальском музее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8" y="3861048"/>
            <a:ext cx="4194228" cy="27543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85" y="15167"/>
            <a:ext cx="4309725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0524"/>
            <a:ext cx="4021693" cy="2776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5195" y="3030050"/>
            <a:ext cx="6218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itchFamily="66" charset="0"/>
              </a:rPr>
              <a:t>Сохраним Байкал вместе!</a:t>
            </a:r>
            <a:endParaRPr lang="ru-RU" sz="4800" b="1" i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1111"/>
            <a:ext cx="4165708" cy="299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57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Природа нам даёт</vt:lpstr>
      <vt:lpstr>Презентация PowerPoint</vt:lpstr>
      <vt:lpstr>Наши  ЭкоПроекты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2020-09-09T09:51:18Z</dcterms:created>
  <dcterms:modified xsi:type="dcterms:W3CDTF">2020-09-09T11:13:35Z</dcterms:modified>
</cp:coreProperties>
</file>