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D9F"/>
    <a:srgbClr val="E3E78D"/>
    <a:srgbClr val="DBE06E"/>
    <a:srgbClr val="6A5542"/>
    <a:srgbClr val="65A551"/>
    <a:srgbClr val="E2D4AC"/>
    <a:srgbClr val="32281F"/>
    <a:srgbClr val="68AB54"/>
    <a:srgbClr val="D4DB57"/>
    <a:srgbClr val="EFE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1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1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9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5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2990-CA64-4CA6-B348-D289EA88597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44DE-77E9-461C-A61E-370D405F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A5BD7E-CE6C-4F3F-A2D8-F88B399F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4C535-9215-41B2-A90D-632DC5408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734661"/>
            <a:ext cx="5252720" cy="3388677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Молодёжного экологического центра им. В.П. Брянского. 2022 г.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8496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932D0C-D43D-49B5-82A8-7001D12DA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1" y="3096626"/>
            <a:ext cx="3914862" cy="2936147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6C8A0DD9-95D3-4E22-8EA6-B7AEA7D338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332" y="198198"/>
            <a:ext cx="4864148" cy="36481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6ADF09-93CA-4D68-A817-6D52659F6A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939" y="630601"/>
            <a:ext cx="3355424" cy="35674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EF3AF0-02F8-4AF1-9D1C-244C51C4C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222" y="3295490"/>
            <a:ext cx="4358013" cy="32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35AA5-6B9C-48C1-869F-1AE68188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Байкала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ED716-DDE2-41B3-BC18-57EE4DD4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496792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воскресный день- 12 сентября, иркутяне провели на традиционном праздновании дня Байкала на набережной Ангары, у памятника Александру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Погода с порывами ветра, дождя и даже града не испугала гостей и участников праздника. Всех собравшихся на торжественное открытие Дня Байкала, приветствовали: Губернатор Иркутской области И. И. Кобзев и председатель Иркутского областного отделения Всероссийского общества охраны природы В. 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Шлёнова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Мы на площадке «Всероссийского общества охраны природы» предложили участникам праздника разгадать наши загадки, за которые мы дарили памятные презенты.</a:t>
            </a:r>
          </a:p>
        </p:txBody>
      </p:sp>
    </p:spTree>
    <p:extLst>
      <p:ext uri="{BB962C8B-B14F-4D97-AF65-F5344CB8AC3E}">
        <p14:creationId xmlns:p14="http://schemas.microsoft.com/office/powerpoint/2010/main" val="75564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id="{A76682D3-2EA3-4ED7-90BD-E53DCBCF1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74" y="324507"/>
            <a:ext cx="4555906" cy="33777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591EAD-11C5-4A99-9826-AD65D9315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318" y="190234"/>
            <a:ext cx="4737012" cy="351205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5B14123-0A86-4088-AC65-5630B2FBE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1600" y="2719211"/>
            <a:ext cx="4831080" cy="37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4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81571-99A1-436B-89F9-A0EE6878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</a:rPr>
              <a:t>Участие в лесовосстановлении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FDAA3-6886-4366-9F5A-6A835E39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27760"/>
            <a:ext cx="11196320" cy="5365115"/>
          </a:xfrm>
        </p:spPr>
        <p:txBody>
          <a:bodyPr>
            <a:normAutofit fontScale="92500" lnSpcReduction="20000"/>
          </a:bodyPr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сентября Министерством лесного комплекса Иркутской области организована ежегодная акция «Сохраним лес».  Мероприятие проводится в целях привлечения внимания жителей Прибайкалья к проблемам охраны и воспроизводства лесов, бережного отношения к лесу.  Участниками акции стали около 200 человек. Команда Иркутского отделения объединила волонтеров Молодёжного экологического центра им. В.П. Брянского и отряда «Неугомонные», студентов техникума речного и автомобильного транспорта, специалистов Заповедного Прибайкалья и министерства природных ресурсов и экологии Иркутской области.</a:t>
            </a:r>
          </a:p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участники акции уже имеют хорошие навыки посадки леса, а волонтеры-новички впервые с восхищением рассматривали   небольшие сеянцы нашего будущего леса. Всего за несколько часов, на площади около 2.5 гектаров высажено 4800 сеянцев сосны с закрытой корневой системой. Отличная организация акции, хорошая погода, у всех хорошее настроение от дружной работы и личной сопричастности к важному делу – сохранению лесов Прибайкалья.</a:t>
            </a:r>
          </a:p>
        </p:txBody>
      </p:sp>
    </p:spTree>
    <p:extLst>
      <p:ext uri="{BB962C8B-B14F-4D97-AF65-F5344CB8AC3E}">
        <p14:creationId xmlns:p14="http://schemas.microsoft.com/office/powerpoint/2010/main" val="187963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87DB7CF7-F08E-4A99-B59D-78C7E02AA6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22" y="2785800"/>
            <a:ext cx="2220585" cy="2220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1F76CB-571E-40BE-A6E0-0F197D682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641" y="931020"/>
            <a:ext cx="4583345" cy="34375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6DDC48-834E-42A1-9EB5-3CE533F0F7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185" y="307422"/>
            <a:ext cx="2604083" cy="26040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6103C5-07FF-4E8F-AB8F-2AD43F90F8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551" y="3889499"/>
            <a:ext cx="2604084" cy="26040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A36C1-D7C6-4F28-8EE0-CB1A944C39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65" y="122987"/>
            <a:ext cx="3785228" cy="28389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3CE26C-ACD4-4DF1-8259-441575F409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314" y="3734030"/>
            <a:ext cx="3911954" cy="29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3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EE7704-0119-4CCB-8248-7CC4C99310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158413"/>
            <a:ext cx="5749442" cy="431208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668ED7A-BB23-4F0F-8F12-780FDC7C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816100"/>
            <a:ext cx="6329680" cy="47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C1383-E1F5-4CCC-9DD5-8F7850FD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521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Общероссийский молодёжный форум «Байкал»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DE8D0-D7D8-4992-AA30-2A00F5C8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041"/>
            <a:ext cx="10515600" cy="259080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августе наша команда приняла участие в Общероссийском молодёжном форуме "Байкал". Где мы показали хорошую командную работу, блестящие экологические знания, выиграли грант от «Росмолодёжи» на реализацию представленного проекта и познакомились с большим количеством удивительных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14310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675CF-DC38-4A59-B48E-F2CE22827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820" y="163721"/>
            <a:ext cx="4092475" cy="3069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BFFB7D-8E53-4F28-A2EF-B60C1E2CA4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58" y="3721100"/>
            <a:ext cx="4267094" cy="2843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524822-24E9-4ABE-9114-2CEEEFAFCC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094" y="1530544"/>
            <a:ext cx="4276465" cy="4276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6CE887-F34A-4CB1-AD24-583C66E29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504" y="3960633"/>
            <a:ext cx="4092476" cy="2733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30ED19-063F-4633-A32D-1D8D5F257E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16" y="264481"/>
            <a:ext cx="3791490" cy="28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8CF33-0AE3-4F0E-8BEB-876D5D06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Эко-недели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BE3086-DFBA-4D3D-967B-F443B671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40512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начала года мы провели 3 студенческие Эко-недели, где более 150 студентов разных высших и средне-профессиональных учреждений знакомились, экологически просвещались, обменивались опытом и эмоциями, а так же посещали разные и интересные места в нашем городе. Стоит отметить, что некоторые из студентов решили пополнить наши ряды в качестве волонтёров. 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программу эко-недели, мы делаем разнообразной и увлекательной.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Молодому поколению некогда соскучится, так как мы предлагаем участникам, совмещать экологические знания в теории и демонстрировать их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2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7923FA-A399-4738-85D6-0BF8E3F76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160" y="3007360"/>
            <a:ext cx="5608320" cy="36934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90715-C855-4AC8-8E46-669E69CFF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680" y="3752081"/>
            <a:ext cx="3931640" cy="294873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CAADDE6-330F-4C4D-9FD3-698AD29C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335280"/>
            <a:ext cx="10937240" cy="6085839"/>
          </a:xfrm>
          <a:noFill/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программах эко-недель постоянно принимают участие специалисты ФГБУ «Заповедное Прибайкалье», они проводят познавательные лекции о животном и растительном мире нашего региона.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Волонтёры эко-центра принимают участие в экологических акциях на ООПТ «Сад Томсона», «Птичья Гавань», в Прибайкальском национальном парке и подшефных                                             родниках.</a:t>
            </a:r>
          </a:p>
        </p:txBody>
      </p:sp>
    </p:spTree>
    <p:extLst>
      <p:ext uri="{BB962C8B-B14F-4D97-AF65-F5344CB8AC3E}">
        <p14:creationId xmlns:p14="http://schemas.microsoft.com/office/powerpoint/2010/main" val="30307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62E03-4771-4FB0-AB08-7B86D931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Молодёжного экологического центра им. В. П. Брянского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69CAD-9470-49A5-A77E-BB99F0C5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Молодёжный экологический центр имени В.П. Брянского создан Иркутским областным отделением Общероссийской общественной организации «Всероссийское общество охраны природы» при поддержке управления по физической культуре, спорту и молодежной политике Комитета по социальной политике администрации города Иркутска.</a:t>
            </a:r>
          </a:p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марта 2013 года — это официальная дата создания молодёжного экологического центра Иркутского областного отделения ВООП.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90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CA13E-6283-4C80-8F80-86D40DCD0D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77" y="3428999"/>
            <a:ext cx="4211273" cy="31584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7F164F-3AC0-48E2-A7D8-6070E3AC19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638" y="270544"/>
            <a:ext cx="4211273" cy="3158455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DA181E39-7385-4604-AC1D-502351216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648" y="270544"/>
            <a:ext cx="5258223" cy="368178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4C2A50-CEBD-4CDF-89D5-DD9B5152B0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13535"/>
            <a:ext cx="5066741" cy="38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1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385104-FABB-442D-9C2C-F07FEC4B1E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" y="3895984"/>
            <a:ext cx="3549519" cy="26621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F801CD-FB48-45F5-9E80-93BB07363B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452" y="262843"/>
            <a:ext cx="3299469" cy="24462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2133E9-D32A-491B-B8A3-58CC0A12F2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2" y="103279"/>
            <a:ext cx="3998752" cy="29990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CF081C-708E-4FD4-998E-5B373137A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955" y="3269639"/>
            <a:ext cx="4384646" cy="32884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E1892E-99D0-4816-8B25-8A9C9EBD18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487" y="1224376"/>
            <a:ext cx="5007913" cy="37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9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:a16="http://schemas.microsoft.com/office/drawing/2014/main" id="{1920701B-5F47-4EDA-88FC-D65BEB39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36" y="2546257"/>
            <a:ext cx="3742935" cy="29569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BFC6F3-B739-4CA1-A491-72692444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74" y="2306212"/>
            <a:ext cx="4986831" cy="361789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D84611-80B6-4801-9A8B-5D366EBD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8645"/>
            <a:ext cx="10515600" cy="1325563"/>
          </a:xfrm>
        </p:spPr>
        <p:txBody>
          <a:bodyPr/>
          <a:lstStyle/>
          <a:p>
            <a:r>
              <a:rPr lang="ru-RU" dirty="0"/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377240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169CAD-9470-49A5-A77E-BB99F0C5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974080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 к созданию молодёжного центра было предложено присвоить новому экологическому объединению имя В.П. Брянского, Почетного члена Всероссийского общества охраны природы, известного исследователя, просветителя и краеведа, внесшего неоценимый вклад в создание сети особо охраняемых природных территорий Байкальского региона. Это предложение, прежде всего, согласовано с близкими родственниками Валентина Петровича, а затем одобрено президиумом областного отделения ВООП.</a:t>
            </a:r>
          </a:p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призван стать молодёжным экологическим объединением, основанным на добровольном вхождении в него общественных, молодёжных, детских организаций и движений, а также молодёжи не старше 30-летнего возраста в целях укрепления взаимодействия и популяризации молодёжного экологического движения в Иркутской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50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169CAD-9470-49A5-A77E-BB99F0C5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944235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2022 год начался с подготовки к ежегодному Ледовому переходу, на протяжении 2 месяцев, мы подготавливали списки, обсуждали о моментах его проведения, распределяли обязанности и изготавливали украшения для трёх вагонов электрички, на которой мы собирались добраться. 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Участие в областном семинаре педагогов, которое состоялось 17 февраля, стало ответственным для нас дебютом. Вместе с председателем Иркутского отделения ВООП   В. 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Шлёновой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делились опытом взаимодействия государственных, общественных и молодежных организаций в экологическом просвещении населения, а также уверенно рассказали о работе в экоцентре, о своей будущей профессии, о том, что очень много узнали за годы волонтерской работы.</a:t>
            </a:r>
          </a:p>
          <a:p>
            <a:pPr indent="450215" algn="just"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0FF08-EE55-4031-B489-9B90B30C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Ледовый переход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BFA3F-8F66-4760-942E-A4F11403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320800"/>
            <a:ext cx="11033760" cy="5283199"/>
          </a:xfrm>
        </p:spPr>
        <p:txBody>
          <a:bodyPr>
            <a:normAutofit fontScale="92500"/>
          </a:bodyPr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марта успешно прошёл 15-километровый маршрут VIII ледового перехода «Встреча с Байкалом-2022», в котором приняли около 300 человек. Это 23 команды, представляющие 12 вузов и техникумов города Иркутска, представителей науки, государственных и общественных экологических организаций, органов исполнительной власти, бизнес сообщества и волонтерских объединений.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ледовый переход «Встреча с Байкалом» 8 лет назад создан по инициативе Иркутского областного отделения Всероссийского общества охраны природы и традиционно реализуется совместно с министерством природных ресурсов и экологии, ФГБУ «Иркутское УГМС», ФГБУ «Заповедное Прибайкалье», филиалом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Востсибрегионводхоз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Его главная цель – экологическое и патриотическое воспитание, продвижение идей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55145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D0605F-D1A3-4219-818A-80720FC3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пути от Иркутска до Старой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Ангасолки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волонтеры Молодёжного эко-центра им. В. П. Брянского (ВООП) и специалисты Заповедного Прибайкалья просвещали информацией о природных и культурных ценностях Байкальского региона, вручали спецвыпуск дневника о соблюдении безопасности и этикете поведения на Байкале, а также организовали познавательные игры, викторины, конкурсы с поощрением знатоков памятными сувенирами.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непогоду, все получилось- дружно пройден 3-километровый спуск до побережья Байкала, там была развернута полевая кухня с самой вкусной в мире гречневой кашей с тушёнкой и горячим чаем.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81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03A34E46-A0A5-42B6-8650-4DFF626D3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95" y="251669"/>
            <a:ext cx="3646415" cy="2734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FAB39-932A-429F-A018-449E8318E7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572" y="3651308"/>
            <a:ext cx="3940029" cy="29550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69DF94-1871-4EFF-84D2-3B6776600F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51" y="1515596"/>
            <a:ext cx="457200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2BAEE-A65C-483B-BD43-29E4358408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99" y="3761413"/>
            <a:ext cx="3646415" cy="27348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C39CA0-AD12-49F5-A1A7-87C04A489F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480" y="334511"/>
            <a:ext cx="3829575" cy="28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2C466B-C563-4161-AE5F-3AC9D876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225"/>
            <a:ext cx="10515600" cy="1882775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Иркутске 2022 год объявлен Годом Ангары, в поддержку этой экологической инициативы все участники ледового перехода на снежной поверхности льда озера, флэшмобом четко выстроили слово АНГАРА и рядом контур «сердца» - в знак любви к реке, единственной «дочери» Байкала.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5B96AD-F0D8-4943-B823-46DA768B327D}"/>
              </a:ext>
            </a:extLst>
          </p:cNvPr>
          <p:cNvSpPr/>
          <p:nvPr/>
        </p:nvSpPr>
        <p:spPr>
          <a:xfrm>
            <a:off x="838200" y="2286000"/>
            <a:ext cx="326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Нелегкий снежно-ледовый маршрут завершился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Слюдянском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берегу Байкала бурей положительных эмоций и восторженных впечатлений.</a:t>
            </a:r>
          </a:p>
        </p:txBody>
      </p:sp>
    </p:spTree>
    <p:extLst>
      <p:ext uri="{BB962C8B-B14F-4D97-AF65-F5344CB8AC3E}">
        <p14:creationId xmlns:p14="http://schemas.microsoft.com/office/powerpoint/2010/main" val="4031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D9F"/>
            </a:gs>
            <a:gs pos="56000">
              <a:srgbClr val="E3E78D"/>
            </a:gs>
            <a:gs pos="80000">
              <a:srgbClr val="65A551"/>
            </a:gs>
            <a:gs pos="100000">
              <a:srgbClr val="6A554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DF22-3AA2-4672-B629-D48A1C08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Байкальский экологический диктант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139B0-9E08-45A6-8A97-5C4BF051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мая 2022 года состоялся второй «Байкальский экологический диктант», где наша команда волонтёров помогала в организации, проведении и даже участвовала в самом диктанте.</a:t>
            </a:r>
          </a:p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диктанта: Создано более 180 опорных площадок, на которых зарегистрировано более 4650 участников. Вместе с Прибайкальем, диктант писали жители 5 республик: Бурятии, Чувашии, Марий Эл, Башкирии, Саха-Якутии и 6 городов: Москва, Ярославль, Екатеринбург, Пятигорск, Волгодонск и Усмань.</a:t>
            </a:r>
          </a:p>
        </p:txBody>
      </p:sp>
    </p:spTree>
    <p:extLst>
      <p:ext uri="{BB962C8B-B14F-4D97-AF65-F5344CB8AC3E}">
        <p14:creationId xmlns:p14="http://schemas.microsoft.com/office/powerpoint/2010/main" val="4103983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1085</Words>
  <Application>Microsoft Office PowerPoint</Application>
  <PresentationFormat>Широкоэкранный</PresentationFormat>
  <Paragraphs>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О работе Молодёжного экологического центра им. В.П. Брянского. 2022 г.</vt:lpstr>
      <vt:lpstr>Команда Молодёжного экологического центра им. В. П. Брянского</vt:lpstr>
      <vt:lpstr>Презентация PowerPoint</vt:lpstr>
      <vt:lpstr>Презентация PowerPoint</vt:lpstr>
      <vt:lpstr>Ледовый переход</vt:lpstr>
      <vt:lpstr>Презентация PowerPoint</vt:lpstr>
      <vt:lpstr>Презентация PowerPoint</vt:lpstr>
      <vt:lpstr>Презентация PowerPoint</vt:lpstr>
      <vt:lpstr>Байкальский экологический диктант</vt:lpstr>
      <vt:lpstr>Презентация PowerPoint</vt:lpstr>
      <vt:lpstr>День Байкала</vt:lpstr>
      <vt:lpstr>Презентация PowerPoint</vt:lpstr>
      <vt:lpstr>Участие в лесовосстановлении</vt:lpstr>
      <vt:lpstr>Презентация PowerPoint</vt:lpstr>
      <vt:lpstr>Презентация PowerPoint</vt:lpstr>
      <vt:lpstr>Общероссийский молодёжный форум «Байкал»</vt:lpstr>
      <vt:lpstr>Презентация PowerPoint</vt:lpstr>
      <vt:lpstr>Эко-недели</vt:lpstr>
      <vt:lpstr>Презентация PowerPoint</vt:lpstr>
      <vt:lpstr>Презентация PowerPoint</vt:lpstr>
      <vt:lpstr>Презентация PowerPoint</vt:lpstr>
      <vt:lpstr>Продолжение следует…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Молодежного экологического центра им. В.П. Брянского. 2022 г.</dc:title>
  <dc:creator>alya.zakhozheva@mail.ru</dc:creator>
  <cp:lastModifiedBy>Мордвинов Юрий Владимирович</cp:lastModifiedBy>
  <cp:revision>5</cp:revision>
  <dcterms:created xsi:type="dcterms:W3CDTF">2022-10-31T08:23:54Z</dcterms:created>
  <dcterms:modified xsi:type="dcterms:W3CDTF">2024-02-02T10:55:46Z</dcterms:modified>
</cp:coreProperties>
</file>