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1" r:id="rId4"/>
    <p:sldId id="258" r:id="rId5"/>
    <p:sldId id="282" r:id="rId6"/>
    <p:sldId id="277" r:id="rId7"/>
    <p:sldId id="273" r:id="rId8"/>
    <p:sldId id="278" r:id="rId9"/>
    <p:sldId id="287" r:id="rId10"/>
    <p:sldId id="275" r:id="rId11"/>
    <p:sldId id="289" r:id="rId12"/>
    <p:sldId id="270" r:id="rId13"/>
    <p:sldId id="284" r:id="rId14"/>
    <p:sldId id="290" r:id="rId15"/>
    <p:sldId id="266" r:id="rId16"/>
    <p:sldId id="288" r:id="rId17"/>
    <p:sldId id="276" r:id="rId18"/>
    <p:sldId id="280" r:id="rId19"/>
    <p:sldId id="260" r:id="rId20"/>
    <p:sldId id="293" r:id="rId21"/>
    <p:sldId id="2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4D9ED-7D2A-49ED-A743-A3C6390FC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C08B8C-CAD8-4E0F-8E2F-77DFCFB24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8947-D1D0-47A1-BF3B-1EF27DF3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7B3D1-FB4E-4263-BE9F-C26FBF43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CBCBFD-794B-4CE7-B3BE-7F0C016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66793-C999-4EAF-99CD-1BB9949D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4E3712-C3C6-4822-B69B-D7006004B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8C6D9-4A17-4BA8-A691-C5A55F98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CA9A8-FDEC-44A1-B4A8-9A549C7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63669-DA27-4F87-9526-27D7F17A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E5F872-B10E-4BA5-BBD2-713CD174E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50005A-D813-47CD-9509-1785D6AB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93574-96FD-46B3-AB74-0B5C7EF4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BAB323-FC2B-420E-B7AD-4E0CB70F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ECCC9-4EA9-4864-93C8-6DC3C623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5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890F4-5E4D-43FC-8635-641FA1F0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BE035-F942-4DE3-AAF0-8081C067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07F24-0CBD-4D18-B3D2-89AE8014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D18CE-FDD3-4852-953C-804582EE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9C704-34BE-4227-918E-98ECD543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C4F1C-F6DC-4B2A-90E3-A52BEF42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6EEA7-7F2F-4719-BF0D-971270DE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1CC12-F377-426E-AF29-581E7A76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0ED1D-734E-4D0D-A63E-03F34484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8FAD3-8F5D-4387-A956-F3A130F3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7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92CE5-B9BD-4BB4-997F-3068B410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72FAE-1A1A-4754-A51B-B9434F35C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D25D72-98E1-4DA8-90DB-68EF32FEE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80162-0047-42A5-B84B-E17B27F6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CE560-9069-4A00-9FA5-90E2D8E1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0B0324-77B4-4281-88EF-E25D8023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8129-C1DB-48AC-B089-CF7D5A59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6A559-5D32-4E03-9302-E6037EB4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6B3762-55FC-4178-BB97-8E9226DCB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57F649-6BD8-4210-982F-3607CB3DC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F650F7-D608-4379-8614-F51E16445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25CB30-344F-44AB-8E17-E4DB8A9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82A8-BBB3-4882-AF16-71D740E4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5AB1B-9D18-4D48-B766-E910D6AF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3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5DC22-ED9D-467F-AECA-63BC6F62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CC55DB-A4E3-479E-81FB-61B02129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B1BED8-29A3-4F5B-A4BB-1985325B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112606-D711-4F69-997F-18147FC9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1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E7D360-8175-48AA-812D-D71BCF9A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17E3F1-26ED-4CF5-B79B-81F3EC7B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0D0C89-54B4-4A4C-BBAA-8BB9DF1C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3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00500-52A2-4280-9D1E-EC8B9FD1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26E2B-5359-478E-BE2B-79A37309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CD73B-D286-4AB1-8CC1-CD803E72E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31361-620B-4E73-994D-E6C252E2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98E18-E599-4B5C-A216-7A498790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7E27A-24EA-4989-99E2-8254D2F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5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8AC69-1887-4BD9-9794-C5DF73C0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FEDC6E-43B9-4CA8-BC4B-BE4547BE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29EE43-FC46-41CC-A57F-A24F1B3AA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6FFF2-9B9A-47BF-8E49-0E8A282E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3F9A7C-A323-4D7F-929F-56265F96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BCD4A4-3413-47D3-A5C7-95D08C80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5B155-3D57-4187-8B59-8DBDC871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197A3-A609-4A6C-A77B-AC4DEE37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797C9-84B9-4E25-8C94-491A058D6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E2747-4E2E-4778-8B82-7CCB76C31C38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6E1889-0BCA-4876-A0D9-2BA958E27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735AB-504F-46A2-BED1-291D5571D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5EAD-6A30-4A5C-87AF-410C7907C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89B5EA-65DF-4F5D-8470-4CDDA803F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6640"/>
            <a:ext cx="9144000" cy="4744719"/>
          </a:xfrm>
        </p:spPr>
        <p:txBody>
          <a:bodyPr>
            <a:normAutofit/>
          </a:bodyPr>
          <a:lstStyle/>
          <a:p>
            <a: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Иркутское областное отделение</a:t>
            </a:r>
            <a:b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Общероссийской общественной организации</a:t>
            </a:r>
            <a:b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«Всероссийское общество охраны природы»</a:t>
            </a:r>
            <a:b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4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Основано в 1954 году</a:t>
            </a:r>
            <a:endParaRPr lang="ru-RU" sz="4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68C05-C2AE-456D-B423-E26EDDE5F5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92894" y="4530032"/>
            <a:ext cx="1950212" cy="21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6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4A290-967A-4FD4-A148-27395E1A3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893" y="352990"/>
            <a:ext cx="3192250" cy="4256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A4BFA-BF39-4720-A79B-B880A3E9A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593" y="1992281"/>
            <a:ext cx="3397250" cy="4529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54E814-B0EA-4550-A091-36430BA49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22" y="248148"/>
            <a:ext cx="3134939" cy="41799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9C740E-0B44-4D32-BC67-CCD5C25E5A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4344" y="1050084"/>
            <a:ext cx="2887134" cy="54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96FFB-AE1C-4B0D-8E31-60DD864913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906" y="334130"/>
            <a:ext cx="5515025" cy="41362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2A9DC-3621-4A91-89EB-1FA2008A65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6" y="2037877"/>
            <a:ext cx="5670477" cy="425285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010C939-080B-4D54-81C8-8EB64927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812" y="875996"/>
            <a:ext cx="2236689" cy="802921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ООПТ</a:t>
            </a:r>
          </a:p>
        </p:txBody>
      </p:sp>
    </p:spTree>
    <p:extLst>
      <p:ext uri="{BB962C8B-B14F-4D97-AF65-F5344CB8AC3E}">
        <p14:creationId xmlns:p14="http://schemas.microsoft.com/office/powerpoint/2010/main" val="367143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1A1DEF-2753-489D-A5C2-2AC81529E5E2}"/>
              </a:ext>
            </a:extLst>
          </p:cNvPr>
          <p:cNvSpPr txBox="1"/>
          <p:nvPr/>
        </p:nvSpPr>
        <p:spPr>
          <a:xfrm>
            <a:off x="3266650" y="305135"/>
            <a:ext cx="8561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Таловский </a:t>
            </a:r>
            <a:r>
              <a:rPr lang="ru-RU" sz="4000" dirty="0" err="1"/>
              <a:t>озёрно</a:t>
            </a:r>
            <a:r>
              <a:rPr lang="ru-RU" sz="4000" dirty="0"/>
              <a:t>-болотный комплекс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467EC6-70D1-4A9C-BB89-3FF7A7399D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16" y="1113366"/>
            <a:ext cx="3473450" cy="4631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6B0D5-59DA-485C-BCC6-6D66F11DA2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912" y="3060721"/>
            <a:ext cx="4483515" cy="3362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29C0F0-74C7-4F1B-BAF8-A0CA7EB39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019" y="1313039"/>
            <a:ext cx="5053981" cy="33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9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DDE89-3C24-4054-AFD5-4A57BAAD91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805" y="2307845"/>
            <a:ext cx="5308771" cy="39815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0A1F5-DC2D-4621-BC79-4D1A338C2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4" y="1091164"/>
            <a:ext cx="6262976" cy="468255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C326BCB-86F8-407B-A978-D96C664CA984}"/>
              </a:ext>
            </a:extLst>
          </p:cNvPr>
          <p:cNvSpPr txBox="1">
            <a:spLocks/>
          </p:cNvSpPr>
          <p:nvPr/>
        </p:nvSpPr>
        <p:spPr>
          <a:xfrm>
            <a:off x="4798811" y="220507"/>
            <a:ext cx="6404379" cy="802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Сохраним леса Прибайкалья</a:t>
            </a:r>
          </a:p>
        </p:txBody>
      </p:sp>
    </p:spTree>
    <p:extLst>
      <p:ext uri="{BB962C8B-B14F-4D97-AF65-F5344CB8AC3E}">
        <p14:creationId xmlns:p14="http://schemas.microsoft.com/office/powerpoint/2010/main" val="52497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25B2C0-A546-4D7E-86E8-FDB0E715F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525" y="610346"/>
            <a:ext cx="7327513" cy="54956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0F762B-9033-4DC4-8FB5-5D2026B620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25" y="1229191"/>
            <a:ext cx="3863200" cy="51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B2FD5F-8958-4744-8A66-A05B05E59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08" y="574903"/>
            <a:ext cx="6073291" cy="45549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C11431-BF0C-44CC-A8B2-19927228D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26066"/>
            <a:ext cx="5542707" cy="41570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AD3D11-33E1-4CE4-A981-5450E82378B4}"/>
              </a:ext>
            </a:extLst>
          </p:cNvPr>
          <p:cNvSpPr txBox="1"/>
          <p:nvPr/>
        </p:nvSpPr>
        <p:spPr>
          <a:xfrm>
            <a:off x="7402004" y="757764"/>
            <a:ext cx="3587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День Байкала</a:t>
            </a:r>
          </a:p>
        </p:txBody>
      </p:sp>
    </p:spTree>
    <p:extLst>
      <p:ext uri="{BB962C8B-B14F-4D97-AF65-F5344CB8AC3E}">
        <p14:creationId xmlns:p14="http://schemas.microsoft.com/office/powerpoint/2010/main" val="1079136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59FB74-2B7C-4B19-8E37-256987F11F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923" y="376563"/>
            <a:ext cx="6011604" cy="4508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D0146A-8E36-4A4E-B399-92319BE1B5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1" y="2515336"/>
            <a:ext cx="4966790" cy="3725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046235-4009-40F5-AADD-1CB6DCBCBD6E}"/>
              </a:ext>
            </a:extLst>
          </p:cNvPr>
          <p:cNvSpPr txBox="1"/>
          <p:nvPr/>
        </p:nvSpPr>
        <p:spPr>
          <a:xfrm>
            <a:off x="1409129" y="1704875"/>
            <a:ext cx="3865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День молодёжи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727D2-C7C7-493F-9869-9078F66BB121}"/>
              </a:ext>
            </a:extLst>
          </p:cNvPr>
          <p:cNvSpPr txBox="1"/>
          <p:nvPr/>
        </p:nvSpPr>
        <p:spPr>
          <a:xfrm>
            <a:off x="5837955" y="5027070"/>
            <a:ext cx="5673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Форум «Эко-</a:t>
            </a:r>
            <a:r>
              <a:rPr lang="ru-RU" sz="4000" dirty="0" err="1"/>
              <a:t>Движ</a:t>
            </a:r>
            <a:r>
              <a:rPr lang="ru-RU" sz="4000" dirty="0"/>
              <a:t> 2023»</a:t>
            </a:r>
          </a:p>
        </p:txBody>
      </p:sp>
    </p:spTree>
    <p:extLst>
      <p:ext uri="{BB962C8B-B14F-4D97-AF65-F5344CB8AC3E}">
        <p14:creationId xmlns:p14="http://schemas.microsoft.com/office/powerpoint/2010/main" val="13110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207B0-4058-4CE6-89D5-18B7F7702D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1" y="1515014"/>
            <a:ext cx="6704884" cy="50286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77D157-7736-4C2E-B1C5-5639B32ABA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9" y="522025"/>
            <a:ext cx="5315914" cy="29902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EDAC9E-5E79-468B-8EEA-4648805C1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3819" y="448733"/>
            <a:ext cx="3202762" cy="42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6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3E545-A964-47C8-AB30-1C353F828C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466" y="3230127"/>
            <a:ext cx="4684767" cy="31212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532185-304B-42FF-8C2C-C03587A3A1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254" y="277462"/>
            <a:ext cx="5163512" cy="38524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B9CBF-BCCE-425A-9EA3-2B0698034C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7" y="431256"/>
            <a:ext cx="4725633" cy="31473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DF8054-3632-431D-B82D-2A0DF1C9A0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39" y="3459313"/>
            <a:ext cx="4765229" cy="31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1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5089D8-E9F1-42CD-B7B3-D458C84EB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89" y="311541"/>
            <a:ext cx="3705095" cy="325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91AC4-16AF-4E9B-BE99-DB659EEA5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517" y="3147814"/>
            <a:ext cx="3378755" cy="2690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63D2A-6FF4-4832-A84C-C3B4939A23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8744" y="672721"/>
            <a:ext cx="3246656" cy="28917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E21948-F846-47C6-B6AA-DE22A65505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784" y="3147814"/>
            <a:ext cx="5447749" cy="33817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536872-05A9-4EC9-9651-6CF3E4FE394D}"/>
              </a:ext>
            </a:extLst>
          </p:cNvPr>
          <p:cNvSpPr txBox="1"/>
          <p:nvPr/>
        </p:nvSpPr>
        <p:spPr>
          <a:xfrm>
            <a:off x="4275667" y="147327"/>
            <a:ext cx="7040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Встреча общественности с Председателем ВООП </a:t>
            </a:r>
            <a:r>
              <a:rPr lang="ru-RU" sz="3200" dirty="0" err="1"/>
              <a:t>В.А.Фетисовым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011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587266-8743-4311-9D52-DEEED45D9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5" y="684831"/>
            <a:ext cx="4116253" cy="5488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AE5A4-7A9B-4D9A-A48B-985E801C53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092" y="968592"/>
            <a:ext cx="5654425" cy="3180615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2E6D7C5-F9A8-49B2-9527-F1F7D48F94FD}"/>
              </a:ext>
            </a:extLst>
          </p:cNvPr>
          <p:cNvSpPr txBox="1">
            <a:spLocks/>
          </p:cNvSpPr>
          <p:nvPr/>
        </p:nvSpPr>
        <p:spPr>
          <a:xfrm>
            <a:off x="4633477" y="217596"/>
            <a:ext cx="6366840" cy="1451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Ледовый переход </a:t>
            </a:r>
            <a:endParaRPr lang="en-US" sz="4000" dirty="0"/>
          </a:p>
          <a:p>
            <a:pPr algn="ctr"/>
            <a:r>
              <a:rPr lang="ru-RU" sz="4000" dirty="0"/>
              <a:t>«Встреча с Байкалом-2023»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4C68B8-E335-4F76-BF9C-522AEE082B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300" y="3118701"/>
            <a:ext cx="5867400" cy="33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0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4C1CC4-3C90-462B-9243-23C4FA8656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6" y="2645546"/>
            <a:ext cx="5202314" cy="3901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1BC39C-09FC-4326-9D50-CC64825BE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144" y="1198487"/>
            <a:ext cx="3764317" cy="50190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9C0E8C-F549-4842-9969-C2C2B127DC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"/>
          <a:stretch/>
        </p:blipFill>
        <p:spPr>
          <a:xfrm rot="10800000">
            <a:off x="3715827" y="310720"/>
            <a:ext cx="4324971" cy="31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7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D81D6-8E1B-4059-8AB4-2C0F9850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167" y="2946929"/>
            <a:ext cx="7577666" cy="964142"/>
          </a:xfrm>
        </p:spPr>
        <p:txBody>
          <a:bodyPr>
            <a:no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307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F2B7EF-3674-47B1-AD9C-A06E383735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474" y="236355"/>
            <a:ext cx="7521315" cy="38815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0C2A42-ABF7-418C-A392-2747399B38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58" y="3429000"/>
            <a:ext cx="4293833" cy="3220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112A54-BE25-4AA6-8310-4F3E3A4A99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776" y="3713087"/>
            <a:ext cx="4520566" cy="25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A98B4D-D210-4626-8D4A-580B90C34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39" y="2726700"/>
            <a:ext cx="4949794" cy="36699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AE7B79-9DF7-4F58-8EAC-AC6073E44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799" y="389004"/>
            <a:ext cx="5035461" cy="37765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9CF0F-986D-438A-996B-F606209AFB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49" y="1687383"/>
            <a:ext cx="3015501" cy="30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21B6D4-E559-45A9-B6C1-FC4E8399BA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321" y="418444"/>
            <a:ext cx="5565880" cy="313080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B7ECDD-3AE5-433E-898A-F37777CB3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66" y="3176716"/>
            <a:ext cx="5856110" cy="32968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F719B4-F05B-401C-AC82-3D13EAFE2E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452" y="831452"/>
            <a:ext cx="3057525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9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ECC5B2-C86E-4D9C-8020-3FFDF31BF0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973" y="354954"/>
            <a:ext cx="5084955" cy="28602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1FBED3-A034-4397-BCF4-2C6F8AA93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562" y="2973516"/>
            <a:ext cx="7843401" cy="35295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922B67-19E4-4E43-95D5-5249BB929E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39" y="463027"/>
            <a:ext cx="3224711" cy="573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1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D01E0-6977-4EA9-8F08-28B787D507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612" y="331236"/>
            <a:ext cx="4510591" cy="60141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741C67-AB53-48F9-805C-0E1BCC41B0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58" y="1364169"/>
            <a:ext cx="4838409" cy="36288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D83216-6AA8-4447-9D48-62CE5792ED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918" y="3869267"/>
            <a:ext cx="4558124" cy="2665964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E73AED1-545B-4443-BC40-4BF81125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57" y="322769"/>
            <a:ext cx="5553722" cy="117538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Водоохранные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акции</a:t>
            </a:r>
          </a:p>
        </p:txBody>
      </p:sp>
    </p:spTree>
    <p:extLst>
      <p:ext uri="{BB962C8B-B14F-4D97-AF65-F5344CB8AC3E}">
        <p14:creationId xmlns:p14="http://schemas.microsoft.com/office/powerpoint/2010/main" val="29757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C1315-E8F4-418F-B0FD-1396759E9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502" y="401913"/>
            <a:ext cx="6862440" cy="29666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B96881-463E-416A-9287-45BA5FF89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76" y="779752"/>
            <a:ext cx="3725657" cy="49675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08936-93BE-4DD5-9135-62CE4E1246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569" y="2980353"/>
            <a:ext cx="4747221" cy="35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3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AE2110-1CC5-4D6A-A7D4-2B3B3E3E9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80" y="743104"/>
            <a:ext cx="3026878" cy="53717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BE40E-7822-4D3A-9562-3A1C98DD58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326" y="1182168"/>
            <a:ext cx="3370247" cy="44936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49A2A-D9C5-4066-BA8F-E83142BD86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741" y="763680"/>
            <a:ext cx="3997979" cy="53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76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55</Words>
  <Application>Microsoft Office PowerPoint</Application>
  <PresentationFormat>Широкоэкранный</PresentationFormat>
  <Paragraphs>12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 Light</vt:lpstr>
      <vt:lpstr>Тема Office</vt:lpstr>
      <vt:lpstr>Иркутское областное отделение Общероссийской общественной организации «Всероссийское общество охраны природы» Основано в 1954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Водоохранные  акции</vt:lpstr>
      <vt:lpstr>Презентация PowerPoint</vt:lpstr>
      <vt:lpstr>Презентация PowerPoint</vt:lpstr>
      <vt:lpstr>Презентация PowerPoint</vt:lpstr>
      <vt:lpstr>ООПТ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alya.zakhozheva@mail.ru</dc:creator>
  <cp:lastModifiedBy>Мордвинов Юрий Владимирович</cp:lastModifiedBy>
  <cp:revision>34</cp:revision>
  <dcterms:created xsi:type="dcterms:W3CDTF">2023-12-17T16:34:20Z</dcterms:created>
  <dcterms:modified xsi:type="dcterms:W3CDTF">2024-02-02T10:52:53Z</dcterms:modified>
</cp:coreProperties>
</file>